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6"/>
  </p:notesMasterIdLst>
  <p:handoutMasterIdLst>
    <p:handoutMasterId r:id="rId17"/>
  </p:handoutMasterIdLst>
  <p:sldIdLst>
    <p:sldId id="256" r:id="rId2"/>
    <p:sldId id="257" r:id="rId3"/>
    <p:sldId id="270" r:id="rId4"/>
    <p:sldId id="273" r:id="rId5"/>
    <p:sldId id="269" r:id="rId6"/>
    <p:sldId id="272" r:id="rId7"/>
    <p:sldId id="268" r:id="rId8"/>
    <p:sldId id="271" r:id="rId9"/>
    <p:sldId id="267" r:id="rId10"/>
    <p:sldId id="275" r:id="rId11"/>
    <p:sldId id="274" r:id="rId12"/>
    <p:sldId id="276" r:id="rId13"/>
    <p:sldId id="277" r:id="rId14"/>
    <p:sldId id="278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6" d="100"/>
          <a:sy n="106" d="100"/>
        </p:scale>
        <p:origin x="176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8B7EEE5-31C0-DAEB-585C-B0A029E4D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F77ACD-83E7-2916-C813-2FF82D9590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AAAB-B5B1-41CA-A455-02A5E3F4EAFC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ACA9DB-E031-23FA-F48F-3094D1339E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7E0841-20D4-2476-8D2B-3392678793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566CF-B7A7-437B-BD50-28C80D200B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311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B4762-767A-4548-9886-D599A513D0F2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79FDB-C43C-4EAE-B0FA-79E74C8FFE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459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79FDB-C43C-4EAE-B0FA-79E74C8FFEB1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8870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19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90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01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94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92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51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90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77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52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525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91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A14C57B-25CF-439F-AE28-5CB6CA13337F}" type="datetimeFigureOut">
              <a:rPr lang="zh-TW" altLang="en-US" smtClean="0"/>
              <a:t>2024/9/21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12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900623@gmail.com" TargetMode="External"/><Relationship Id="rId2" Type="http://schemas.openxmlformats.org/officeDocument/2006/relationships/hyperlink" Target="mailto:ivan010517@gmail.com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55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7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5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3" Type="http://schemas.openxmlformats.org/officeDocument/2006/relationships/image" Target="../media/image59.sv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1.svg"/><Relationship Id="rId5" Type="http://schemas.openxmlformats.org/officeDocument/2006/relationships/image" Target="../media/image37.svg"/><Relationship Id="rId15" Type="http://schemas.openxmlformats.org/officeDocument/2006/relationships/image" Target="../media/image61.svg"/><Relationship Id="rId10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8.svg"/><Relationship Id="rId14" Type="http://schemas.openxmlformats.org/officeDocument/2006/relationships/image" Target="../media/image6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3" Type="http://schemas.openxmlformats.org/officeDocument/2006/relationships/image" Target="../media/image44.sv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17" Type="http://schemas.openxmlformats.org/officeDocument/2006/relationships/image" Target="../media/image57.svg"/><Relationship Id="rId2" Type="http://schemas.openxmlformats.org/officeDocument/2006/relationships/image" Target="../media/image43.png"/><Relationship Id="rId16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63.svg"/><Relationship Id="rId5" Type="http://schemas.openxmlformats.org/officeDocument/2006/relationships/image" Target="../media/image37.svg"/><Relationship Id="rId15" Type="http://schemas.openxmlformats.org/officeDocument/2006/relationships/image" Target="../media/image61.svg"/><Relationship Id="rId10" Type="http://schemas.openxmlformats.org/officeDocument/2006/relationships/image" Target="../media/image62.png"/><Relationship Id="rId4" Type="http://schemas.openxmlformats.org/officeDocument/2006/relationships/image" Target="../media/image36.png"/><Relationship Id="rId9" Type="http://schemas.openxmlformats.org/officeDocument/2006/relationships/image" Target="../media/image8.svg"/><Relationship Id="rId14" Type="http://schemas.openxmlformats.org/officeDocument/2006/relationships/image" Target="../media/image6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9.svg"/><Relationship Id="rId18" Type="http://schemas.openxmlformats.org/officeDocument/2006/relationships/image" Target="../media/image34.jpeg"/><Relationship Id="rId3" Type="http://schemas.openxmlformats.org/officeDocument/2006/relationships/image" Target="../media/image12.svg"/><Relationship Id="rId7" Type="http://schemas.openxmlformats.org/officeDocument/2006/relationships/image" Target="../media/image27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1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svg"/><Relationship Id="rId5" Type="http://schemas.openxmlformats.org/officeDocument/2006/relationships/image" Target="../media/image25.svg"/><Relationship Id="rId15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35.jpeg"/><Relationship Id="rId4" Type="http://schemas.openxmlformats.org/officeDocument/2006/relationships/image" Target="../media/image24.png"/><Relationship Id="rId9" Type="http://schemas.openxmlformats.org/officeDocument/2006/relationships/image" Target="../media/image18.svg"/><Relationship Id="rId14" Type="http://schemas.openxmlformats.org/officeDocument/2006/relationships/image" Target="../media/image30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1.PNG"/><Relationship Id="rId3" Type="http://schemas.openxmlformats.org/officeDocument/2006/relationships/image" Target="../media/image12.svg"/><Relationship Id="rId7" Type="http://schemas.openxmlformats.org/officeDocument/2006/relationships/image" Target="../media/image39.svg"/><Relationship Id="rId12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18.svg"/><Relationship Id="rId14" Type="http://schemas.openxmlformats.org/officeDocument/2006/relationships/image" Target="../media/image42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8.png"/><Relationship Id="rId3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19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18.svg"/><Relationship Id="rId4" Type="http://schemas.openxmlformats.org/officeDocument/2006/relationships/image" Target="../media/image44.svg"/><Relationship Id="rId9" Type="http://schemas.openxmlformats.org/officeDocument/2006/relationships/image" Target="../media/image17.png"/><Relationship Id="rId14" Type="http://schemas.openxmlformats.org/officeDocument/2006/relationships/image" Target="../media/image2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7.svg"/><Relationship Id="rId7" Type="http://schemas.openxmlformats.org/officeDocument/2006/relationships/image" Target="../media/image16.svg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0.svg"/><Relationship Id="rId3" Type="http://schemas.openxmlformats.org/officeDocument/2006/relationships/image" Target="../media/image44.sv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1.svg"/><Relationship Id="rId5" Type="http://schemas.openxmlformats.org/officeDocument/2006/relationships/image" Target="../media/image37.svg"/><Relationship Id="rId10" Type="http://schemas.openxmlformats.org/officeDocument/2006/relationships/image" Target="../media/image50.png"/><Relationship Id="rId4" Type="http://schemas.openxmlformats.org/officeDocument/2006/relationships/image" Target="../media/image36.png"/><Relationship Id="rId9" Type="http://schemas.openxmlformats.org/officeDocument/2006/relationships/image" Target="../media/image49.svg"/><Relationship Id="rId1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5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DE07B-BE67-196D-F3CD-B5B526BDD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02196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Design Flow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(Cell Base)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0B82E2-8CF3-A7B9-3A1E-DB9B05D3F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123020"/>
            <a:ext cx="6858000" cy="1655762"/>
          </a:xfr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郭昱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hlinkClick r:id="rId2"/>
              </a:rPr>
              <a:t>ivan010517@gmail.com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黃宥翔 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chris900623@gmail.com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2024 ALU / HDL</a:t>
            </a:r>
          </a:p>
        </p:txBody>
      </p:sp>
    </p:spTree>
    <p:extLst>
      <p:ext uri="{BB962C8B-B14F-4D97-AF65-F5344CB8AC3E}">
        <p14:creationId xmlns:p14="http://schemas.microsoft.com/office/powerpoint/2010/main" val="17700916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Design Flow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Chip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Logic Synthesis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APR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Tape-out</a:t>
            </a:r>
            <a:endParaRPr lang="zh-TW" altLang="en-US" dirty="0"/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46895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1. Design Your Circuit by code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RTL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E51A7B-A561-4D89-A577-E3A357A80E0B}"/>
              </a:ext>
            </a:extLst>
          </p:cNvPr>
          <p:cNvSpPr txBox="1"/>
          <p:nvPr/>
        </p:nvSpPr>
        <p:spPr>
          <a:xfrm>
            <a:off x="4852411" y="2123532"/>
            <a:ext cx="86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Verilog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5720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2. Pre-Simulation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6F467E-37A0-E673-5858-AB60155CCC3B}"/>
              </a:ext>
            </a:extLst>
          </p:cNvPr>
          <p:cNvSpPr txBox="1"/>
          <p:nvPr/>
        </p:nvSpPr>
        <p:spPr>
          <a:xfrm>
            <a:off x="5454108" y="1605157"/>
            <a:ext cx="19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VCS,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nWave, Verdi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48948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3. Logic Synthesis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Gate Level Netlist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Logic Synthesis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7ADA76-65F3-293B-779D-FCE348178D71}"/>
              </a:ext>
            </a:extLst>
          </p:cNvPr>
          <p:cNvSpPr txBox="1"/>
          <p:nvPr/>
        </p:nvSpPr>
        <p:spPr>
          <a:xfrm>
            <a:off x="6458782" y="3088062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Design Compiler</a:t>
            </a:r>
            <a:endParaRPr lang="zh-TW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42184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4. Post-Simulation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Logic Synthesis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pic>
        <p:nvPicPr>
          <p:cNvPr id="5" name="圖形 4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37747" y="2601447"/>
            <a:ext cx="914400" cy="9144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96F467E-37A0-E673-5858-AB60155CCC3B}"/>
              </a:ext>
            </a:extLst>
          </p:cNvPr>
          <p:cNvSpPr txBox="1"/>
          <p:nvPr/>
        </p:nvSpPr>
        <p:spPr>
          <a:xfrm>
            <a:off x="4825495" y="3554378"/>
            <a:ext cx="19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VCS,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nWave, Verdi</a:t>
            </a:r>
            <a:endParaRPr lang="zh-TW" altLang="en-US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106435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Chip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Logic Synthesis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APR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Tape-out</a:t>
            </a:r>
            <a:endParaRPr lang="zh-TW" altLang="en-US" dirty="0"/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4389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Chip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以實心填滿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RTL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code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Chip</a:t>
            </a:r>
            <a:endParaRPr lang="zh-TW" altLang="en-US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38CA95-31F0-8AF4-8775-24EE84990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30" y="1980736"/>
            <a:ext cx="2615656" cy="163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025E02-D4CD-03E6-CD14-824DD2BD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20" y="1264310"/>
            <a:ext cx="2066839" cy="20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l's 7nm PC Chip To Arrive in 2023 Next to TSMC-Made CPU | PCMag">
            <a:extLst>
              <a:ext uri="{FF2B5EF4-FFF2-40B4-BE49-F238E27FC236}">
                <a16:creationId xmlns:a16="http://schemas.microsoft.com/office/drawing/2014/main" id="{9F557AAC-5A4C-E0E0-8CF2-DAC3B750C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711" y="3534847"/>
            <a:ext cx="2752253" cy="154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05324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Tape-out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RTL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code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Chip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Tape-out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Jan 12, 2020 San Jose / CA / USA - Taiwan Semiconductor Ma… | Flickr">
            <a:extLst>
              <a:ext uri="{FF2B5EF4-FFF2-40B4-BE49-F238E27FC236}">
                <a16:creationId xmlns:a16="http://schemas.microsoft.com/office/drawing/2014/main" id="{31C2F047-BC3D-08A5-0F6B-BC639535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116" y="1605124"/>
            <a:ext cx="2717467" cy="2066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ple Logo by stasher-dragon on DeviantArt">
            <a:extLst>
              <a:ext uri="{FF2B5EF4-FFF2-40B4-BE49-F238E27FC236}">
                <a16:creationId xmlns:a16="http://schemas.microsoft.com/office/drawing/2014/main" id="{F5874587-C362-B03B-A347-DC182C03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86" y="1789789"/>
            <a:ext cx="1364889" cy="155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形 3" descr="單線箭號: 順時針曲線 以實心填滿">
            <a:extLst>
              <a:ext uri="{FF2B5EF4-FFF2-40B4-BE49-F238E27FC236}">
                <a16:creationId xmlns:a16="http://schemas.microsoft.com/office/drawing/2014/main" id="{C0B982DC-CC48-8C32-DC8B-3822E47D95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6816607">
            <a:off x="4157698" y="1653000"/>
            <a:ext cx="914400" cy="914400"/>
          </a:xfrm>
          <a:prstGeom prst="rect">
            <a:avLst/>
          </a:prstGeom>
        </p:spPr>
      </p:pic>
      <p:pic>
        <p:nvPicPr>
          <p:cNvPr id="2056" name="Picture 8" descr="Cassette tape isolated design | Premium Photo - rawpixel">
            <a:extLst>
              <a:ext uri="{FF2B5EF4-FFF2-40B4-BE49-F238E27FC236}">
                <a16:creationId xmlns:a16="http://schemas.microsoft.com/office/drawing/2014/main" id="{8F1A85DB-F9CE-B7AB-AF20-3F22BDBDA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109" y="1236892"/>
            <a:ext cx="1131400" cy="75379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形 4" descr="單線箭號: 順時針曲線 以實心填滿">
            <a:extLst>
              <a:ext uri="{FF2B5EF4-FFF2-40B4-BE49-F238E27FC236}">
                <a16:creationId xmlns:a16="http://schemas.microsoft.com/office/drawing/2014/main" id="{D18B7AEE-A5AA-B412-B089-D5BB5D7E75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7736975">
            <a:off x="4048326" y="2380450"/>
            <a:ext cx="914400" cy="9144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0C9CED-6649-6DD3-E2D4-330D0CEBA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496" y="303723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61411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RTL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code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9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Layout</a:t>
            </a:r>
            <a:endParaRPr lang="zh-TW" altLang="en-US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1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圖片 2" descr="一張含有 文字, 鮮豔, 螢幕擷取畫面, Rectangle 的圖片&#10;&#10;自動產生的描述">
            <a:extLst>
              <a:ext uri="{FF2B5EF4-FFF2-40B4-BE49-F238E27FC236}">
                <a16:creationId xmlns:a16="http://schemas.microsoft.com/office/drawing/2014/main" id="{CC7C67FE-B851-67CF-5162-C97D7BB9219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867" y="1338666"/>
            <a:ext cx="2575122" cy="254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D697C6-42AE-1719-5517-A7BBE93D86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11" y="4389233"/>
            <a:ext cx="2529209" cy="12056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1766829-5A8C-9F60-3397-5801DBE64B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15" y="1870496"/>
            <a:ext cx="4187817" cy="1558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8940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APR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RTL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code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APR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36AB1-2A3A-1D5E-B4D3-B8AEDCA8D0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6" r="1385" b="27687"/>
          <a:stretch/>
        </p:blipFill>
        <p:spPr bwMode="auto">
          <a:xfrm>
            <a:off x="4991780" y="1119403"/>
            <a:ext cx="3908375" cy="19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 descr="一張含有 文字, 鮮豔, 螢幕擷取畫面, Rectangle 的圖片&#10;&#10;自動產生的描述">
            <a:extLst>
              <a:ext uri="{FF2B5EF4-FFF2-40B4-BE49-F238E27FC236}">
                <a16:creationId xmlns:a16="http://schemas.microsoft.com/office/drawing/2014/main" id="{025CE5C5-34F4-F62D-4AFC-0E5D858456F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127" y="4965367"/>
            <a:ext cx="1774482" cy="175610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090209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Gate Level Netlist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RTL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code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20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Gate Level Netlist</a:t>
            </a:r>
            <a:endParaRPr lang="zh-TW" altLang="en-US" b="1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1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752633-F84C-47B2-714F-F4DDC89DB3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6" r="1385" b="27687"/>
          <a:stretch/>
        </p:blipFill>
        <p:spPr bwMode="auto">
          <a:xfrm>
            <a:off x="3681214" y="4093071"/>
            <a:ext cx="5373381" cy="263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12810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Logic Synthesis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Logic Synthesis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79B91-81A6-5961-27A8-052E3AF3B9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6"/>
          <a:stretch/>
        </p:blipFill>
        <p:spPr bwMode="auto">
          <a:xfrm>
            <a:off x="1189004" y="4198597"/>
            <a:ext cx="6813219" cy="22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2247595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RTL code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RTL</a:t>
            </a:r>
            <a:r>
              <a:rPr lang="zh-TW" altLang="en-US" b="1" dirty="0"/>
              <a:t> </a:t>
            </a:r>
            <a:r>
              <a:rPr lang="en-US" altLang="zh-TW" b="1" dirty="0"/>
              <a:t>code</a:t>
            </a:r>
            <a:endParaRPr lang="zh-TW" altLang="en-US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以實心填滿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3D8348-8586-4093-A80D-C4759742A962}"/>
              </a:ext>
            </a:extLst>
          </p:cNvPr>
          <p:cNvSpPr txBox="1"/>
          <p:nvPr/>
        </p:nvSpPr>
        <p:spPr>
          <a:xfrm>
            <a:off x="1387498" y="3054182"/>
            <a:ext cx="337675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Register-Transfer Level Code</a:t>
            </a:r>
          </a:p>
          <a:p>
            <a:r>
              <a:rPr lang="en-US" altLang="zh-TW" dirty="0"/>
              <a:t>Hardware Description Language</a:t>
            </a:r>
          </a:p>
          <a:p>
            <a:r>
              <a:rPr lang="en-US" altLang="zh-TW" dirty="0"/>
              <a:t>Ex : Verilog, VHDL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430A173-28B5-ED3E-A576-EDA62CBEBE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23" b="25999"/>
          <a:stretch/>
        </p:blipFill>
        <p:spPr bwMode="auto">
          <a:xfrm>
            <a:off x="5118646" y="3020159"/>
            <a:ext cx="3541367" cy="30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49943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佈景主題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</TotalTime>
  <Words>231</Words>
  <Application>Microsoft Office PowerPoint</Application>
  <PresentationFormat>如螢幕大小 (4:3)</PresentationFormat>
  <Paragraphs>116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19" baseType="lpstr">
      <vt:lpstr>微軟正黑體</vt:lpstr>
      <vt:lpstr>Aptos</vt:lpstr>
      <vt:lpstr>Aptos Display</vt:lpstr>
      <vt:lpstr>Arial</vt:lpstr>
      <vt:lpstr>Office 佈景主題</vt:lpstr>
      <vt:lpstr>Design Flow (Cell Base)</vt:lpstr>
      <vt:lpstr>Outline</vt:lpstr>
      <vt:lpstr>Chip</vt:lpstr>
      <vt:lpstr>Tape-out</vt:lpstr>
      <vt:lpstr>Layout</vt:lpstr>
      <vt:lpstr>APR</vt:lpstr>
      <vt:lpstr>Gate Level Netlist</vt:lpstr>
      <vt:lpstr>Logic Synthesis</vt:lpstr>
      <vt:lpstr>RTL code</vt:lpstr>
      <vt:lpstr>Design Flow</vt:lpstr>
      <vt:lpstr>1. Design Your Circuit by code</vt:lpstr>
      <vt:lpstr>2. Pre-Simulation</vt:lpstr>
      <vt:lpstr>3. Logic Synthesis</vt:lpstr>
      <vt:lpstr>4. Post-Simulation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Kuo</dc:creator>
  <cp:lastModifiedBy>Ivan Kuo</cp:lastModifiedBy>
  <cp:revision>43</cp:revision>
  <dcterms:created xsi:type="dcterms:W3CDTF">2024-09-20T05:33:17Z</dcterms:created>
  <dcterms:modified xsi:type="dcterms:W3CDTF">2024-09-21T08:17:47Z</dcterms:modified>
</cp:coreProperties>
</file>